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8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3C255-A397-49C5-A11F-5A50DBFDABAF}" v="895" dt="2020-12-17T15:51:41.328"/>
    <p1510:client id="{CA3693F7-DB4B-4691-9CA7-1CBE80D23DC4}" v="371" dt="2020-12-17T16:29:36.737"/>
    <p1510:client id="{EB627362-473E-400F-8475-2A18D85463CD}" v="1189" dt="2020-12-17T14:20:51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9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8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9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5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7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8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5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5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12/17/2020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376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7B79-0477-4423-B970-E3E709143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2D470B-AC21-457A-973A-2C5257577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6D63E6-0ECD-4AC2-8C8E-C6EFA54A3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9298F-FE84-4637-A2D4-B110A653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973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7DFBF2-49F6-42E9-A0A3-263E1B29E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973" y="901769"/>
            <a:ext cx="4970256" cy="385539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578" y="798986"/>
            <a:ext cx="4970256" cy="38553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928" y="1006404"/>
            <a:ext cx="4184101" cy="2577893"/>
          </a:xfrm>
        </p:spPr>
        <p:txBody>
          <a:bodyPr>
            <a:normAutofit/>
          </a:bodyPr>
          <a:lstStyle/>
          <a:p>
            <a:r>
              <a:rPr lang="en-US" sz="5400" dirty="0" err="1">
                <a:ea typeface="Source Sans Pro SemiBold"/>
              </a:rPr>
              <a:t>Chơi</a:t>
            </a:r>
            <a:r>
              <a:rPr lang="en-US" sz="5400" dirty="0">
                <a:ea typeface="Source Sans Pro SemiBold"/>
              </a:rPr>
              <a:t> </a:t>
            </a:r>
            <a:r>
              <a:rPr lang="en-US" sz="5400" dirty="0" err="1">
                <a:ea typeface="Source Sans Pro SemiBold"/>
              </a:rPr>
              <a:t>đê</a:t>
            </a:r>
            <a:r>
              <a:rPr lang="en-US" sz="5400" dirty="0">
                <a:ea typeface="Source Sans Pro SemiBold"/>
              </a:rPr>
              <a:t> ae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928" y="3676373"/>
            <a:ext cx="4184101" cy="80969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515D6E0-4398-4B85-A892-8689517F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51" y="507197"/>
            <a:ext cx="9241766" cy="3212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5E91E7-3A9D-4179-B9A2-501E1A336250}"/>
              </a:ext>
            </a:extLst>
          </p:cNvPr>
          <p:cNvSpPr txBox="1"/>
          <p:nvPr/>
        </p:nvSpPr>
        <p:spPr>
          <a:xfrm>
            <a:off x="1547003" y="39911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Out of season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58F76-6B58-49E3-8FDB-467B4E7D995A}"/>
              </a:ext>
            </a:extLst>
          </p:cNvPr>
          <p:cNvSpPr txBox="1"/>
          <p:nvPr/>
        </p:nvSpPr>
        <p:spPr>
          <a:xfrm>
            <a:off x="1546105" y="479538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Outside of the main holiday period</a:t>
            </a:r>
          </a:p>
        </p:txBody>
      </p:sp>
    </p:spTree>
    <p:extLst>
      <p:ext uri="{BB962C8B-B14F-4D97-AF65-F5344CB8AC3E}">
        <p14:creationId xmlns:p14="http://schemas.microsoft.com/office/powerpoint/2010/main" val="37062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172DF1-651E-44A8-BB48-CDBD99D9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51" y="1268838"/>
            <a:ext cx="6970144" cy="4334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5CDFC-7033-4965-9167-119A27B23484}"/>
              </a:ext>
            </a:extLst>
          </p:cNvPr>
          <p:cNvSpPr txBox="1"/>
          <p:nvPr/>
        </p:nvSpPr>
        <p:spPr>
          <a:xfrm>
            <a:off x="8390626" y="20789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Stunning  landscape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F4F2F-AD21-4C17-B0C4-3389D64A3DED}"/>
              </a:ext>
            </a:extLst>
          </p:cNvPr>
          <p:cNvSpPr txBox="1"/>
          <p:nvPr/>
        </p:nvSpPr>
        <p:spPr>
          <a:xfrm>
            <a:off x="8389728" y="284006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Extremely beautiful  of attractive countryside</a:t>
            </a:r>
          </a:p>
        </p:txBody>
      </p:sp>
    </p:spTree>
    <p:extLst>
      <p:ext uri="{BB962C8B-B14F-4D97-AF65-F5344CB8AC3E}">
        <p14:creationId xmlns:p14="http://schemas.microsoft.com/office/powerpoint/2010/main" val="12757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750EC2-2E2B-400A-9C9C-DCAD3699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9" y="1022754"/>
            <a:ext cx="6581954" cy="484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45605-107A-4E2F-8F8B-F1BA3932BCE9}"/>
              </a:ext>
            </a:extLst>
          </p:cNvPr>
          <p:cNvSpPr txBox="1"/>
          <p:nvPr/>
        </p:nvSpPr>
        <p:spPr>
          <a:xfrm>
            <a:off x="8318740" y="1532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Passport 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E5F83-E78F-47B3-8205-4E0643B479F4}"/>
              </a:ext>
            </a:extLst>
          </p:cNvPr>
          <p:cNvSpPr txBox="1"/>
          <p:nvPr/>
        </p:nvSpPr>
        <p:spPr>
          <a:xfrm>
            <a:off x="8317841" y="245187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place where your passport s checked</a:t>
            </a:r>
          </a:p>
        </p:txBody>
      </p:sp>
    </p:spTree>
    <p:extLst>
      <p:ext uri="{BB962C8B-B14F-4D97-AF65-F5344CB8AC3E}">
        <p14:creationId xmlns:p14="http://schemas.microsoft.com/office/powerpoint/2010/main" val="383414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3699CC7-37CB-409D-B964-DA204437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3" y="528573"/>
            <a:ext cx="6121879" cy="5628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1978CB-52CF-40EF-84B9-C11D611E9081}"/>
              </a:ext>
            </a:extLst>
          </p:cNvPr>
          <p:cNvSpPr txBox="1"/>
          <p:nvPr/>
        </p:nvSpPr>
        <p:spPr>
          <a:xfrm>
            <a:off x="7786777" y="17195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local craft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56E83-2E6C-41A2-B851-FC9782A6EA8A}"/>
              </a:ext>
            </a:extLst>
          </p:cNvPr>
          <p:cNvSpPr txBox="1"/>
          <p:nvPr/>
        </p:nvSpPr>
        <p:spPr>
          <a:xfrm>
            <a:off x="7685237" y="24518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Objects produced locally</a:t>
            </a:r>
          </a:p>
        </p:txBody>
      </p:sp>
    </p:spTree>
    <p:extLst>
      <p:ext uri="{BB962C8B-B14F-4D97-AF65-F5344CB8AC3E}">
        <p14:creationId xmlns:p14="http://schemas.microsoft.com/office/powerpoint/2010/main" val="35502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able, cake, grass, colorful&#10;&#10;Description automatically generated">
            <a:extLst>
              <a:ext uri="{FF2B5EF4-FFF2-40B4-BE49-F238E27FC236}">
                <a16:creationId xmlns:a16="http://schemas.microsoft.com/office/drawing/2014/main" id="{72616771-D71C-4008-A9B5-9D5EA73A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0" y="1542365"/>
            <a:ext cx="5000445" cy="3615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3ADA6-60EC-4E51-9B9F-BAE463F9FF6F}"/>
              </a:ext>
            </a:extLst>
          </p:cNvPr>
          <p:cNvSpPr txBox="1"/>
          <p:nvPr/>
        </p:nvSpPr>
        <p:spPr>
          <a:xfrm>
            <a:off x="7125419" y="18633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Picturesque village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AFD63-B074-44AC-BA15-2F2859F113D5}"/>
              </a:ext>
            </a:extLst>
          </p:cNvPr>
          <p:cNvSpPr txBox="1"/>
          <p:nvPr/>
        </p:nvSpPr>
        <p:spPr>
          <a:xfrm>
            <a:off x="7124520" y="25381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Very pretty village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3EDB0-8E25-4773-8167-F736731C5DDD}"/>
              </a:ext>
            </a:extLst>
          </p:cNvPr>
          <p:cNvSpPr txBox="1"/>
          <p:nvPr/>
        </p:nvSpPr>
        <p:spPr>
          <a:xfrm>
            <a:off x="8489471" y="35149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78980-5030-4123-B902-41FCC82A8BFB}"/>
              </a:ext>
            </a:extLst>
          </p:cNvPr>
          <p:cNvSpPr txBox="1"/>
          <p:nvPr/>
        </p:nvSpPr>
        <p:spPr>
          <a:xfrm>
            <a:off x="8488572" y="51674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658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E4D51B-B689-486C-A0B4-EE856568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4" y="712902"/>
            <a:ext cx="6006860" cy="5288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B5870-ECB8-4CEB-BCD1-852B0CAB7A1C}"/>
              </a:ext>
            </a:extLst>
          </p:cNvPr>
          <p:cNvSpPr txBox="1"/>
          <p:nvPr/>
        </p:nvSpPr>
        <p:spPr>
          <a:xfrm>
            <a:off x="8548777" y="17195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Broaden your horizons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351D9-2F4F-46AD-ACAA-E49CF5000ED4}"/>
              </a:ext>
            </a:extLst>
          </p:cNvPr>
          <p:cNvSpPr txBox="1"/>
          <p:nvPr/>
        </p:nvSpPr>
        <p:spPr>
          <a:xfrm>
            <a:off x="8619766" y="245187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Expand one's range of interests, activities </a:t>
            </a:r>
          </a:p>
        </p:txBody>
      </p:sp>
    </p:spTree>
    <p:extLst>
      <p:ext uri="{BB962C8B-B14F-4D97-AF65-F5344CB8AC3E}">
        <p14:creationId xmlns:p14="http://schemas.microsoft.com/office/powerpoint/2010/main" val="331160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DAAAC49-63A1-416D-ABA6-05B6A6F5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51" y="392632"/>
            <a:ext cx="5302369" cy="6374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F32385-F797-4420-887A-C8FAEDEEEA80}"/>
              </a:ext>
            </a:extLst>
          </p:cNvPr>
          <p:cNvSpPr txBox="1"/>
          <p:nvPr/>
        </p:nvSpPr>
        <p:spPr>
          <a:xfrm>
            <a:off x="7686136" y="2668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Check-in desk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552F2-ADF4-4C99-9906-1ED42A57275A}"/>
              </a:ext>
            </a:extLst>
          </p:cNvPr>
          <p:cNvSpPr txBox="1"/>
          <p:nvPr/>
        </p:nvSpPr>
        <p:spPr>
          <a:xfrm>
            <a:off x="7685237" y="324263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place at the airport  where you register for your flight and deposit your luggage</a:t>
            </a:r>
          </a:p>
        </p:txBody>
      </p:sp>
    </p:spTree>
    <p:extLst>
      <p:ext uri="{BB962C8B-B14F-4D97-AF65-F5344CB8AC3E}">
        <p14:creationId xmlns:p14="http://schemas.microsoft.com/office/powerpoint/2010/main" val="22830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C3B29C4-F294-4D54-AAE4-03293898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679028"/>
            <a:ext cx="6222520" cy="6175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3BD91-1568-4206-8C54-369469D02BC3}"/>
              </a:ext>
            </a:extLst>
          </p:cNvPr>
          <p:cNvSpPr txBox="1"/>
          <p:nvPr/>
        </p:nvSpPr>
        <p:spPr>
          <a:xfrm>
            <a:off x="7743645" y="28984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Chance to unwind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B257C-6D85-4F87-8B3C-C9E79B7086D1}"/>
              </a:ext>
            </a:extLst>
          </p:cNvPr>
          <p:cNvSpPr txBox="1"/>
          <p:nvPr/>
        </p:nvSpPr>
        <p:spPr>
          <a:xfrm>
            <a:off x="7742747" y="3587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relax</a:t>
            </a:r>
          </a:p>
        </p:txBody>
      </p:sp>
    </p:spTree>
    <p:extLst>
      <p:ext uri="{BB962C8B-B14F-4D97-AF65-F5344CB8AC3E}">
        <p14:creationId xmlns:p14="http://schemas.microsoft.com/office/powerpoint/2010/main" val="37127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5E5F069-7649-47DF-A8F0-269D6A4A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5" y="1512027"/>
            <a:ext cx="5748067" cy="3833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3D5B62-E674-43F8-B784-B8AD1A1063D4}"/>
              </a:ext>
            </a:extLst>
          </p:cNvPr>
          <p:cNvSpPr txBox="1"/>
          <p:nvPr/>
        </p:nvSpPr>
        <p:spPr>
          <a:xfrm>
            <a:off x="8577532" y="17195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Guided tour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A95F0-B5B3-44C8-8164-046D3F0B4C5A}"/>
              </a:ext>
            </a:extLst>
          </p:cNvPr>
          <p:cNvSpPr txBox="1"/>
          <p:nvPr/>
        </p:nvSpPr>
        <p:spPr>
          <a:xfrm>
            <a:off x="8461615" y="272504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an organized group shown around  a place of interest by an expect</a:t>
            </a:r>
          </a:p>
        </p:txBody>
      </p:sp>
    </p:spTree>
    <p:extLst>
      <p:ext uri="{BB962C8B-B14F-4D97-AF65-F5344CB8AC3E}">
        <p14:creationId xmlns:p14="http://schemas.microsoft.com/office/powerpoint/2010/main" val="156096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A3A59C65-9961-4E5B-AF0C-26EB609C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7" y="1355598"/>
            <a:ext cx="6639464" cy="4304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7B3D80-D527-468E-B454-0DE7B5FAE779}"/>
              </a:ext>
            </a:extLst>
          </p:cNvPr>
          <p:cNvSpPr txBox="1"/>
          <p:nvPr/>
        </p:nvSpPr>
        <p:spPr>
          <a:xfrm>
            <a:off x="8836325" y="272594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Somewhere where many tourist go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7430C-6014-4CCF-A3BA-AB9ACA2F6A2B}"/>
              </a:ext>
            </a:extLst>
          </p:cNvPr>
          <p:cNvSpPr txBox="1"/>
          <p:nvPr/>
        </p:nvSpPr>
        <p:spPr>
          <a:xfrm>
            <a:off x="8835426" y="219308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Tourist trap</a:t>
            </a:r>
          </a:p>
        </p:txBody>
      </p:sp>
    </p:spTree>
    <p:extLst>
      <p:ext uri="{BB962C8B-B14F-4D97-AF65-F5344CB8AC3E}">
        <p14:creationId xmlns:p14="http://schemas.microsoft.com/office/powerpoint/2010/main" val="1022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n umbrella on a beach&#10;&#10;Description automatically generated">
            <a:extLst>
              <a:ext uri="{FF2B5EF4-FFF2-40B4-BE49-F238E27FC236}">
                <a16:creationId xmlns:a16="http://schemas.microsoft.com/office/drawing/2014/main" id="{BB9480DF-C14B-44D4-930E-FE7C9F521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163742"/>
            <a:ext cx="7559615" cy="4329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B1D427-8ECC-42E9-8582-309A168B0642}"/>
              </a:ext>
            </a:extLst>
          </p:cNvPr>
          <p:cNvSpPr txBox="1"/>
          <p:nvPr/>
        </p:nvSpPr>
        <p:spPr>
          <a:xfrm>
            <a:off x="8462514" y="1532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Holiday Resort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68B1C-2759-4B9A-8B73-3BD7DE065163}"/>
              </a:ext>
            </a:extLst>
          </p:cNvPr>
          <p:cNvSpPr txBox="1"/>
          <p:nvPr/>
        </p:nvSpPr>
        <p:spPr>
          <a:xfrm>
            <a:off x="8461615" y="220746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place where  lots of people go to for holiday</a:t>
            </a:r>
          </a:p>
        </p:txBody>
      </p:sp>
    </p:spTree>
    <p:extLst>
      <p:ext uri="{BB962C8B-B14F-4D97-AF65-F5344CB8AC3E}">
        <p14:creationId xmlns:p14="http://schemas.microsoft.com/office/powerpoint/2010/main" val="31566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CD9F339A-FF9D-4F97-97F1-0B03D01E5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5" y="943739"/>
            <a:ext cx="5676180" cy="49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3E217-BFC0-4B80-A2AB-41A8F4EB8FDF}"/>
              </a:ext>
            </a:extLst>
          </p:cNvPr>
          <p:cNvSpPr txBox="1"/>
          <p:nvPr/>
        </p:nvSpPr>
        <p:spPr>
          <a:xfrm>
            <a:off x="7254815" y="18057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Departure lounge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E5482-8592-456C-8A9C-82D9C67BE07F}"/>
              </a:ext>
            </a:extLst>
          </p:cNvPr>
          <p:cNvSpPr txBox="1"/>
          <p:nvPr/>
        </p:nvSpPr>
        <p:spPr>
          <a:xfrm>
            <a:off x="7253917" y="286546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Where u wait for your flight to be called</a:t>
            </a:r>
            <a:endParaRPr lang="en-US" dirty="0">
              <a:ea typeface="Source Sans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B9D9C-2BBF-4AD3-BF01-B611294F72C5}"/>
              </a:ext>
            </a:extLst>
          </p:cNvPr>
          <p:cNvSpPr txBox="1"/>
          <p:nvPr/>
        </p:nvSpPr>
        <p:spPr>
          <a:xfrm>
            <a:off x="9452754" y="38743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420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E7592E27-0762-4483-B6A2-D7EA2498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2" y="699606"/>
            <a:ext cx="8911086" cy="2583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7D321-7BEF-42A2-B97D-30E260BA3D5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Holiday of a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A8383-C725-415A-8E8A-8CC15D084ECB}"/>
              </a:ext>
            </a:extLst>
          </p:cNvPr>
          <p:cNvSpPr txBox="1"/>
          <p:nvPr/>
        </p:nvSpPr>
        <p:spPr>
          <a:xfrm>
            <a:off x="4723501" y="373146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special holiday that you are unlikely to repeat</a:t>
            </a:r>
            <a:endParaRPr lang="en-US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9378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A571B36-2B05-4EF8-B6C4-B49957AC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11" y="746475"/>
            <a:ext cx="5949350" cy="4922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2473DE-516D-4C48-881E-36F341A0E36C}"/>
              </a:ext>
            </a:extLst>
          </p:cNvPr>
          <p:cNvSpPr txBox="1"/>
          <p:nvPr/>
        </p:nvSpPr>
        <p:spPr>
          <a:xfrm>
            <a:off x="8649419" y="28409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holiday where you </a:t>
            </a:r>
            <a:r>
              <a:rPr lang="en-US"/>
              <a:t>supply your ơn food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99B1F-F313-404B-A2B3-577B9255A539}"/>
              </a:ext>
            </a:extLst>
          </p:cNvPr>
          <p:cNvSpPr txBox="1"/>
          <p:nvPr/>
        </p:nvSpPr>
        <p:spPr>
          <a:xfrm>
            <a:off x="8763539" y="21499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Source Sans Pro"/>
              </a:rPr>
              <a:t>Self-catering</a:t>
            </a:r>
            <a:endParaRPr lang="en-US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1607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6C3EFA9-072F-40E0-806B-90D301D61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42" y="579091"/>
            <a:ext cx="5086709" cy="5685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8F48D-BEA8-483A-A68E-F41B0738B640}"/>
              </a:ext>
            </a:extLst>
          </p:cNvPr>
          <p:cNvSpPr txBox="1"/>
          <p:nvPr/>
        </p:nvSpPr>
        <p:spPr>
          <a:xfrm>
            <a:off x="8218098" y="22227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Source Sans Pro"/>
              </a:rPr>
              <a:t>All-in package</a:t>
            </a:r>
            <a:endParaRPr lang="en-US" dirty="0">
              <a:ea typeface="Source Sans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35106-4AEB-4152-BEFC-2B22B685556D}"/>
              </a:ext>
            </a:extLst>
          </p:cNvPr>
          <p:cNvSpPr txBox="1"/>
          <p:nvPr/>
        </p:nvSpPr>
        <p:spPr>
          <a:xfrm>
            <a:off x="8217200" y="292633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holiday where you prchase the travel and accommodation together</a:t>
            </a:r>
          </a:p>
        </p:txBody>
      </p:sp>
    </p:spTree>
    <p:extLst>
      <p:ext uri="{BB962C8B-B14F-4D97-AF65-F5344CB8AC3E}">
        <p14:creationId xmlns:p14="http://schemas.microsoft.com/office/powerpoint/2010/main" val="223042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5497393-7F63-4410-A0CF-EA579BE8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32" y="1270220"/>
            <a:ext cx="6565900" cy="4312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62A57A-7A4C-4135-9082-A133BC2A3407}"/>
              </a:ext>
            </a:extLst>
          </p:cNvPr>
          <p:cNvSpPr txBox="1"/>
          <p:nvPr/>
        </p:nvSpPr>
        <p:spPr>
          <a:xfrm>
            <a:off x="8140700" y="36322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cheaper form of flying </a:t>
            </a:r>
            <a:r>
              <a:rPr lang="en-US" dirty="0"/>
              <a:t>than a scheduled flight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9BF0A-EA75-499B-BB44-3888A00D0CAC}"/>
              </a:ext>
            </a:extLst>
          </p:cNvPr>
          <p:cNvSpPr txBox="1"/>
          <p:nvPr/>
        </p:nvSpPr>
        <p:spPr>
          <a:xfrm>
            <a:off x="8143875" y="30638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charter-flight</a:t>
            </a:r>
            <a:endParaRPr lang="en-US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0674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DCA2A6D-400C-4E3D-9A59-48315076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89" y="1529235"/>
            <a:ext cx="6021237" cy="3799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9F156-673C-473B-BAEB-4652E0DFDF43}"/>
              </a:ext>
            </a:extLst>
          </p:cNvPr>
          <p:cNvSpPr txBox="1"/>
          <p:nvPr/>
        </p:nvSpPr>
        <p:spPr>
          <a:xfrm>
            <a:off x="8045570" y="23090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Short Break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595EE-BA48-4573-BB2C-0A5EAF777C8B}"/>
              </a:ext>
            </a:extLst>
          </p:cNvPr>
          <p:cNvSpPr txBox="1"/>
          <p:nvPr/>
        </p:nvSpPr>
        <p:spPr>
          <a:xfrm>
            <a:off x="8159690" y="32249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Source Sans Pro"/>
              </a:rPr>
              <a:t>A short holiday</a:t>
            </a:r>
            <a:endParaRPr lang="en-US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9399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oy, doll, drawing&#10;&#10;Description automatically generated">
            <a:extLst>
              <a:ext uri="{FF2B5EF4-FFF2-40B4-BE49-F238E27FC236}">
                <a16:creationId xmlns:a16="http://schemas.microsoft.com/office/drawing/2014/main" id="{0C7744DC-21E0-43F6-8CA2-9AD20690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24" y="1043114"/>
            <a:ext cx="5158596" cy="3937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8F753-B6B6-4481-AC83-234FC2F2D5D7}"/>
              </a:ext>
            </a:extLst>
          </p:cNvPr>
          <p:cNvSpPr txBox="1"/>
          <p:nvPr/>
        </p:nvSpPr>
        <p:spPr>
          <a:xfrm>
            <a:off x="7456098" y="3171645"/>
            <a:ext cx="3217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Source Sans Pro"/>
              </a:rPr>
              <a:t>Crowds of tourist</a:t>
            </a:r>
            <a:endParaRPr lang="en-US" dirty="0">
              <a:ea typeface="Source Sans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1F844-A025-449A-8F39-16EBB9B0B8C4}"/>
              </a:ext>
            </a:extLst>
          </p:cNvPr>
          <p:cNvSpPr txBox="1"/>
          <p:nvPr/>
        </p:nvSpPr>
        <p:spPr>
          <a:xfrm>
            <a:off x="7455200" y="24518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Hordes of tourist</a:t>
            </a:r>
          </a:p>
        </p:txBody>
      </p:sp>
    </p:spTree>
    <p:extLst>
      <p:ext uri="{BB962C8B-B14F-4D97-AF65-F5344CB8AC3E}">
        <p14:creationId xmlns:p14="http://schemas.microsoft.com/office/powerpoint/2010/main" val="1766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A58D672-1439-401D-A9A0-F681A968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489105"/>
            <a:ext cx="5765800" cy="4324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882817-2D26-4B30-9A20-AA3E8290D581}"/>
              </a:ext>
            </a:extLst>
          </p:cNvPr>
          <p:cNvSpPr txBox="1"/>
          <p:nvPr/>
        </p:nvSpPr>
        <p:spPr>
          <a:xfrm>
            <a:off x="8089900" y="32893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Have a chance to be of </a:t>
            </a:r>
            <a:r>
              <a:rPr lang="en-US">
                <a:ea typeface="Source Sans Pro"/>
              </a:rPr>
              <a:t>from work </a:t>
            </a:r>
            <a:endParaRPr lang="en-US" dirty="0">
              <a:ea typeface="Source Sans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93524-B9D4-4E06-981A-DE0C0BD61174}"/>
              </a:ext>
            </a:extLst>
          </p:cNvPr>
          <p:cNvSpPr txBox="1"/>
          <p:nvPr/>
        </p:nvSpPr>
        <p:spPr>
          <a:xfrm>
            <a:off x="8093075" y="22764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Get away from work and </a:t>
            </a:r>
            <a:r>
              <a:rPr lang="en-US"/>
              <a:t>stressful ,environment</a:t>
            </a:r>
          </a:p>
        </p:txBody>
      </p:sp>
    </p:spTree>
    <p:extLst>
      <p:ext uri="{BB962C8B-B14F-4D97-AF65-F5344CB8AC3E}">
        <p14:creationId xmlns:p14="http://schemas.microsoft.com/office/powerpoint/2010/main" val="8616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94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921C2F3C-51BB-4A01-A5AF-464A2F89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" y="1016643"/>
            <a:ext cx="7387086" cy="452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936EB-C990-4BF2-A778-0978FDA64227}"/>
              </a:ext>
            </a:extLst>
          </p:cNvPr>
          <p:cNvSpPr txBox="1"/>
          <p:nvPr/>
        </p:nvSpPr>
        <p:spPr>
          <a:xfrm>
            <a:off x="8649419" y="18057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Youth hostel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C2F5-F1D0-4CD2-84B4-578839817B7F}"/>
              </a:ext>
            </a:extLst>
          </p:cNvPr>
          <p:cNvSpPr txBox="1"/>
          <p:nvPr/>
        </p:nvSpPr>
        <p:spPr>
          <a:xfrm>
            <a:off x="8763539" y="245187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cheap form of accommodation</a:t>
            </a:r>
          </a:p>
        </p:txBody>
      </p:sp>
    </p:spTree>
    <p:extLst>
      <p:ext uri="{BB962C8B-B14F-4D97-AF65-F5344CB8AC3E}">
        <p14:creationId xmlns:p14="http://schemas.microsoft.com/office/powerpoint/2010/main" val="121891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212">
            <a:extLst>
              <a:ext uri="{FF2B5EF4-FFF2-40B4-BE49-F238E27FC236}">
                <a16:creationId xmlns:a16="http://schemas.microsoft.com/office/drawing/2014/main" id="{E9F10750-EF7A-4B45-967C-214C8CE78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Graphic 212">
            <a:extLst>
              <a:ext uri="{FF2B5EF4-FFF2-40B4-BE49-F238E27FC236}">
                <a16:creationId xmlns:a16="http://schemas.microsoft.com/office/drawing/2014/main" id="{05173CA5-CBEA-452A-A648-B818B70A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D92D0D-80C0-40C4-A942-F10B4660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5E0534-1245-40ED-BD5C-427E7EB8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51B44-FB50-4E86-88E4-587190742DB0}"/>
              </a:ext>
            </a:extLst>
          </p:cNvPr>
          <p:cNvSpPr txBox="1"/>
          <p:nvPr/>
        </p:nvSpPr>
        <p:spPr>
          <a:xfrm>
            <a:off x="9210136" y="18920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Breathtaking view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A330F69-A353-4E20-9A27-D01784C6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567142"/>
            <a:ext cx="6927011" cy="5278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4100D3-B35D-45DF-8B8B-4BF0FB49348C}"/>
              </a:ext>
            </a:extLst>
          </p:cNvPr>
          <p:cNvSpPr txBox="1"/>
          <p:nvPr/>
        </p:nvSpPr>
        <p:spPr>
          <a:xfrm>
            <a:off x="8878558" y="285444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Lock a door so that sb </a:t>
            </a:r>
            <a:r>
              <a:rPr lang="en-US" dirty="0" err="1"/>
              <a:t>can not</a:t>
            </a:r>
            <a:r>
              <a:rPr lang="en-US" dirty="0"/>
              <a:t> get out or in</a:t>
            </a:r>
          </a:p>
        </p:txBody>
      </p:sp>
    </p:spTree>
    <p:extLst>
      <p:ext uri="{BB962C8B-B14F-4D97-AF65-F5344CB8AC3E}">
        <p14:creationId xmlns:p14="http://schemas.microsoft.com/office/powerpoint/2010/main" val="170249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4E359DE2-90B9-4BA9-BB0F-78BD6B45E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6" y="1054973"/>
            <a:ext cx="6912633" cy="4748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935BFB-E06A-498C-ABE3-5A5BBEFC5BCC}"/>
              </a:ext>
            </a:extLst>
          </p:cNvPr>
          <p:cNvSpPr txBox="1"/>
          <p:nvPr/>
        </p:nvSpPr>
        <p:spPr>
          <a:xfrm>
            <a:off x="8174966" y="12738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Far-off destination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A9151-F04E-4973-AABB-8F7FCD30D2BA}"/>
              </a:ext>
            </a:extLst>
          </p:cNvPr>
          <p:cNvSpPr txBox="1"/>
          <p:nvPr/>
        </p:nvSpPr>
        <p:spPr>
          <a:xfrm>
            <a:off x="8174067" y="217870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Somewhere a long way away</a:t>
            </a:r>
          </a:p>
        </p:txBody>
      </p:sp>
    </p:spTree>
    <p:extLst>
      <p:ext uri="{BB962C8B-B14F-4D97-AF65-F5344CB8AC3E}">
        <p14:creationId xmlns:p14="http://schemas.microsoft.com/office/powerpoint/2010/main" val="30698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D88379-8C55-4479-BFC5-3586E439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4" y="782142"/>
            <a:ext cx="6912633" cy="4963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9E238-78AF-4FBA-BDC3-EE40551672A1}"/>
              </a:ext>
            </a:extLst>
          </p:cNvPr>
          <p:cNvSpPr txBox="1"/>
          <p:nvPr/>
        </p:nvSpPr>
        <p:spPr>
          <a:xfrm>
            <a:off x="8620664" y="11156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get away from it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79253-8141-4375-8C3E-5885C1963ED7}"/>
              </a:ext>
            </a:extLst>
          </p:cNvPr>
          <p:cNvSpPr txBox="1"/>
          <p:nvPr/>
        </p:nvSpPr>
        <p:spPr>
          <a:xfrm>
            <a:off x="8619766" y="171863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to take a holiday to escape a busy or stressful </a:t>
            </a:r>
            <a:r>
              <a:rPr lang="en-US" dirty="0" err="1"/>
              <a:t>sifestyle</a:t>
            </a:r>
          </a:p>
        </p:txBody>
      </p:sp>
    </p:spTree>
    <p:extLst>
      <p:ext uri="{BB962C8B-B14F-4D97-AF65-F5344CB8AC3E}">
        <p14:creationId xmlns:p14="http://schemas.microsoft.com/office/powerpoint/2010/main" val="25823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shape&#10;&#10;Description automatically generated">
            <a:extLst>
              <a:ext uri="{FF2B5EF4-FFF2-40B4-BE49-F238E27FC236}">
                <a16:creationId xmlns:a16="http://schemas.microsoft.com/office/drawing/2014/main" id="{5DBCD097-33A7-447F-8DE2-FEE3D0127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1222228"/>
            <a:ext cx="6136256" cy="4931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8C34F-6D29-4DEC-A7ED-0A14E57F6B39}"/>
              </a:ext>
            </a:extLst>
          </p:cNvPr>
          <p:cNvSpPr txBox="1"/>
          <p:nvPr/>
        </p:nvSpPr>
        <p:spPr>
          <a:xfrm>
            <a:off x="7930551" y="121632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Spend quality time with family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E98BC-31F0-4344-9DB0-7A7141E23ABF}"/>
              </a:ext>
            </a:extLst>
          </p:cNvPr>
          <p:cNvSpPr txBox="1"/>
          <p:nvPr/>
        </p:nvSpPr>
        <p:spPr>
          <a:xfrm>
            <a:off x="7929652" y="220746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Have a good time with family</a:t>
            </a:r>
          </a:p>
        </p:txBody>
      </p:sp>
    </p:spTree>
    <p:extLst>
      <p:ext uri="{BB962C8B-B14F-4D97-AF65-F5344CB8AC3E}">
        <p14:creationId xmlns:p14="http://schemas.microsoft.com/office/powerpoint/2010/main" val="153509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69F2804-3C9E-4281-A17F-4970C5CB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6" y="643964"/>
            <a:ext cx="6970143" cy="4362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68AAE3-98D9-4CFC-92A3-B6605C541703}"/>
              </a:ext>
            </a:extLst>
          </p:cNvPr>
          <p:cNvSpPr txBox="1"/>
          <p:nvPr/>
        </p:nvSpPr>
        <p:spPr>
          <a:xfrm>
            <a:off x="7743645" y="12307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Holiday Brochure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998FE-BC16-4A47-B022-A190DF63928F}"/>
              </a:ext>
            </a:extLst>
          </p:cNvPr>
          <p:cNvSpPr txBox="1"/>
          <p:nvPr/>
        </p:nvSpPr>
        <p:spPr>
          <a:xfrm>
            <a:off x="7742747" y="206369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A glossy </a:t>
            </a:r>
            <a:r>
              <a:rPr lang="en-US" dirty="0" err="1">
                <a:ea typeface="Source Sans Pro"/>
              </a:rPr>
              <a:t>piblication</a:t>
            </a:r>
            <a:r>
              <a:rPr lang="en-US" dirty="0">
                <a:ea typeface="Source Sans Pro"/>
              </a:rPr>
              <a:t> with details of holiday packages</a:t>
            </a:r>
          </a:p>
        </p:txBody>
      </p:sp>
    </p:spTree>
    <p:extLst>
      <p:ext uri="{BB962C8B-B14F-4D97-AF65-F5344CB8AC3E}">
        <p14:creationId xmlns:p14="http://schemas.microsoft.com/office/powerpoint/2010/main" val="38976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oy, table, room, train&#10;&#10;Description automatically generated">
            <a:extLst>
              <a:ext uri="{FF2B5EF4-FFF2-40B4-BE49-F238E27FC236}">
                <a16:creationId xmlns:a16="http://schemas.microsoft.com/office/drawing/2014/main" id="{33FC5282-A981-41EE-95C6-BE64F6C4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8" y="912330"/>
            <a:ext cx="7487728" cy="5364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E6ABE-4016-4B77-9B4A-756CE3792085}"/>
              </a:ext>
            </a:extLst>
          </p:cNvPr>
          <p:cNvSpPr txBox="1"/>
          <p:nvPr/>
        </p:nvSpPr>
        <p:spPr>
          <a:xfrm>
            <a:off x="8577532" y="1532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Holiday destination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CDEF9-11D5-4129-AF78-7B8BA09270C2}"/>
              </a:ext>
            </a:extLst>
          </p:cNvPr>
          <p:cNvSpPr txBox="1"/>
          <p:nvPr/>
        </p:nvSpPr>
        <p:spPr>
          <a:xfrm>
            <a:off x="8576633" y="25381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Where you go for holiday</a:t>
            </a:r>
          </a:p>
        </p:txBody>
      </p:sp>
    </p:spTree>
    <p:extLst>
      <p:ext uri="{BB962C8B-B14F-4D97-AF65-F5344CB8AC3E}">
        <p14:creationId xmlns:p14="http://schemas.microsoft.com/office/powerpoint/2010/main" val="28337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1"/>
      </a:lt2>
      <a:accent1>
        <a:srgbClr val="E729A6"/>
      </a:accent1>
      <a:accent2>
        <a:srgbClr val="C717D5"/>
      </a:accent2>
      <a:accent3>
        <a:srgbClr val="8A29E7"/>
      </a:accent3>
      <a:accent4>
        <a:srgbClr val="4030D9"/>
      </a:accent4>
      <a:accent5>
        <a:srgbClr val="2966E7"/>
      </a:accent5>
      <a:accent6>
        <a:srgbClr val="17A4D5"/>
      </a:accent6>
      <a:hlink>
        <a:srgbClr val="3F53BF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FunkyShapesDarkVTI</vt:lpstr>
      <vt:lpstr>Chơi đê 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587</cp:revision>
  <dcterms:created xsi:type="dcterms:W3CDTF">2020-12-17T13:16:40Z</dcterms:created>
  <dcterms:modified xsi:type="dcterms:W3CDTF">2020-12-17T16:31:00Z</dcterms:modified>
</cp:coreProperties>
</file>